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22" d="100"/>
          <a:sy n="122" d="100"/>
        </p:scale>
        <p:origin x="94" y="1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2025-11-24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2025-11-24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11482874" cy="4937288"/>
          </a:xfrm>
        </p:spPr>
        <p:txBody>
          <a:bodyPr numCol="3" spcCol="432000">
            <a:normAutofit/>
          </a:bodyPr>
          <a:lstStyle>
            <a:lvl1pPr marL="457200" indent="-457200">
              <a:buFont typeface="+mj-lt"/>
              <a:buAutoNum type="arabicPeriod"/>
              <a:tabLst>
                <a:tab pos="5760000" algn="r"/>
              </a:tabLst>
              <a:defRPr sz="1600"/>
            </a:lvl1pPr>
            <a:lvl2pPr marL="684900" indent="-342900">
              <a:buFont typeface="+mj-lt"/>
              <a:buAutoNum type="arabicParenR"/>
              <a:tabLst>
                <a:tab pos="5760000" algn="r"/>
              </a:tabLst>
              <a:defRPr sz="1400"/>
            </a:lvl2pPr>
            <a:lvl3pPr marL="936900" indent="-342900">
              <a:buFont typeface="+mj-lt"/>
              <a:buAutoNum type="arabicParenR"/>
              <a:tabLst>
                <a:tab pos="5760000" algn="r"/>
              </a:tabLst>
              <a:defRPr sz="1200"/>
            </a:lvl3pPr>
            <a:lvl4pPr marL="1224900" indent="-342900">
              <a:buFont typeface="+mj-lt"/>
              <a:buAutoNum type="arabicParenR"/>
              <a:tabLst>
                <a:tab pos="5760000" algn="r"/>
              </a:tabLst>
              <a:defRPr sz="1200"/>
            </a:lvl4pPr>
            <a:lvl5pPr marL="1476900" indent="-342900">
              <a:buFont typeface="+mj-lt"/>
              <a:buAutoNum type="arabicParenR"/>
              <a:tabLst>
                <a:tab pos="5760000" algn="r"/>
              </a:tabLst>
              <a:defRPr sz="12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90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07832"/>
            <a:ext cx="11352528" cy="4131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2" y="990417"/>
            <a:ext cx="11482875" cy="4126705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5284176"/>
            <a:ext cx="11482875" cy="99049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45719" cy="2439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89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{&quot;grow&quot;: 6, &quot;margin&quot;: 0.1}">
            <a:extLst>
              <a:ext uri="{FF2B5EF4-FFF2-40B4-BE49-F238E27FC236}">
                <a16:creationId xmlns:a16="http://schemas.microsoft.com/office/drawing/2014/main" id="{579CAB04-A2B7-C5EE-7225-72E3945A79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200"/>
            </a:lvl6pPr>
            <a:lvl7pPr>
              <a:defRPr sz="1600"/>
            </a:lvl7pPr>
            <a:lvl8pPr>
              <a:defRPr sz="1400"/>
            </a:lvl8pPr>
            <a:lvl9pPr>
              <a:defRPr sz="16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 defTabSz="432000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60" r:id="rId6"/>
    <p:sldLayoutId id="2147483659" r:id="rId7"/>
    <p:sldLayoutId id="2147483655" r:id="rId8"/>
    <p:sldLayoutId id="2147483656" r:id="rId9"/>
    <p:sldLayoutId id="2147483661" r:id="rId10"/>
    <p:sldLayoutId id="214748365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4320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06000" indent="-306000" algn="l" defTabSz="4320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4320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4320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4"/>
          </a:solidFill>
          <a:latin typeface="+mn-lt"/>
          <a:ea typeface="+mn-ea"/>
          <a:cs typeface="+mn-cs"/>
        </a:defRPr>
      </a:lvl3pPr>
      <a:lvl4pPr marL="1188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432000" rtl="0" eaLnBrk="1" fontAlgn="ctr" latinLnBrk="1" hangingPunct="1">
        <a:lnSpc>
          <a:spcPct val="85000"/>
        </a:lnSpc>
        <a:spcBef>
          <a:spcPts val="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+mj-lt"/>
        <a:buAutoNum type="arabicPlain"/>
        <a:defRPr sz="16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432000" rtl="0" eaLnBrk="1" latinLnBrk="1" hangingPunct="1">
        <a:lnSpc>
          <a:spcPct val="10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0" kern="1200" baseline="0">
          <a:gradFill>
            <a:gsLst>
              <a:gs pos="37000">
                <a:schemeClr val="accent5"/>
              </a:gs>
              <a:gs pos="100000">
                <a:schemeClr val="accent5">
                  <a:lumMod val="50000"/>
                </a:schemeClr>
              </a:gs>
            </a:gsLst>
            <a:lin ang="5400000" scaled="1"/>
          </a:gradFill>
          <a:effectLst/>
          <a:latin typeface="+mn-lt"/>
          <a:ea typeface="+mn-ea"/>
          <a:cs typeface="+mn-cs"/>
        </a:defRPr>
      </a:lvl7pPr>
      <a:lvl8pPr marL="0" indent="0" algn="l" defTabSz="4320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5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4320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54561" y="1337388"/>
            <a:ext cx="3772595" cy="4937288"/>
          </a:xfrm>
        </p:spPr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391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131</cp:revision>
  <dcterms:created xsi:type="dcterms:W3CDTF">2024-02-09T18:46:30Z</dcterms:created>
  <dcterms:modified xsi:type="dcterms:W3CDTF">2025-11-24T12:37:54Z</dcterms:modified>
</cp:coreProperties>
</file>

<file path=docProps/thumbnail.jpeg>
</file>